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handoutMasterIdLst>
    <p:handoutMasterId r:id="rId13"/>
  </p:handout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43" r:id="rId9"/>
    <p:sldId id="344" r:id="rId10"/>
    <p:sldId id="342" r:id="rId11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70CAA5E-4020-4DB6-A3B8-75C1E3C41ECC}">
          <p14:sldIdLst>
            <p14:sldId id="335"/>
            <p14:sldId id="336"/>
            <p14:sldId id="337"/>
            <p14:sldId id="338"/>
            <p14:sldId id="339"/>
            <p14:sldId id="340"/>
            <p14:sldId id="341"/>
            <p14:sldId id="343"/>
            <p14:sldId id="344"/>
            <p14:sldId id="34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AB6"/>
    <a:srgbClr val="A8323D"/>
    <a:srgbClr val="BE3845"/>
    <a:srgbClr val="5E7AB2"/>
    <a:srgbClr val="5285BE"/>
    <a:srgbClr val="5794B9"/>
    <a:srgbClr val="4EAFC2"/>
    <a:srgbClr val="C43C49"/>
    <a:srgbClr val="2E8BAC"/>
    <a:srgbClr val="226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16" autoAdjust="0"/>
  </p:normalViewPr>
  <p:slideViewPr>
    <p:cSldViewPr>
      <p:cViewPr>
        <p:scale>
          <a:sx n="100" d="100"/>
          <a:sy n="100" d="100"/>
        </p:scale>
        <p:origin x="-19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AAC8DC-D335-4857-A56D-271A1EF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56BF-F03F-4CFB-9646-36AC49DD4B68}" type="datetimeFigureOut">
              <a:rPr lang="ru-RU" smtClean="0"/>
              <a:pPr/>
              <a:t>01.07.2021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B3080-0FA7-424B-8526-82D1FBA973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5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30571-98C7-4B61-BC4F-90193883442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6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6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5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7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8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6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4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2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7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7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01.07.2021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0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5902" y="1020447"/>
            <a:ext cx="8784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Спартакиада </a:t>
            </a:r>
          </a:p>
          <a:p>
            <a:pPr lvl="0"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«Семейная лига»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99" y="116632"/>
            <a:ext cx="1512168" cy="1083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6547"/>
            <a:ext cx="1933575" cy="723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2" y="2636912"/>
            <a:ext cx="3597275" cy="213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45" y="2649371"/>
            <a:ext cx="3177502" cy="213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61" y="4194175"/>
            <a:ext cx="5480050" cy="2663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789321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 Зеленогорск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3172" y="4789321"/>
            <a:ext cx="181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Красноярский край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26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" y="1196752"/>
            <a:ext cx="9144000" cy="5661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872208"/>
          </a:xfrm>
          <a:noFill/>
        </p:spPr>
        <p:txBody>
          <a:bodyPr>
            <a:no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0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и задачи практики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21743"/>
          <a:stretch/>
        </p:blipFill>
        <p:spPr>
          <a:xfrm>
            <a:off x="7217923" y="1196752"/>
            <a:ext cx="1955260" cy="27947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</a:t>
            </a:r>
            <a:r>
              <a:rPr lang="ru-RU" dirty="0" smtClean="0"/>
              <a:t> </a:t>
            </a:r>
            <a:r>
              <a:rPr lang="ru-RU" dirty="0"/>
              <a:t>– привлечение семей к систематическим занятиям физической культурой и спортом, пропаганда здорового образа </a:t>
            </a:r>
            <a:r>
              <a:rPr lang="ru-RU" dirty="0" smtClean="0"/>
              <a:t>жизни.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r>
              <a:rPr lang="ru-RU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расширение культурных связей между семьями;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укрепление института семьи в обществе;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выявление сильнейших спортивных семей города;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взаимодействие </a:t>
            </a:r>
            <a:r>
              <a:rPr lang="ru-RU" dirty="0"/>
              <a:t>с инструкторами, тренерами </a:t>
            </a:r>
            <a:r>
              <a:rPr lang="ru-RU" dirty="0" smtClean="0"/>
              <a:t>          г</a:t>
            </a:r>
            <a:r>
              <a:rPr lang="ru-RU" dirty="0"/>
              <a:t>. Зеленогорска.</a:t>
            </a:r>
          </a:p>
        </p:txBody>
      </p:sp>
    </p:spTree>
    <p:extLst>
      <p:ext uri="{BB962C8B-B14F-4D97-AF65-F5344CB8AC3E}">
        <p14:creationId xmlns:p14="http://schemas.microsoft.com/office/powerpoint/2010/main" val="39201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Спартакиады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«Семейная лига»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16624"/>
          </a:xfrm>
        </p:spPr>
        <p:txBody>
          <a:bodyPr>
            <a:normAutofit/>
          </a:bodyPr>
          <a:lstStyle/>
          <a:p>
            <a:pPr marL="450000" indent="0">
              <a:spcBef>
                <a:spcPts val="125"/>
              </a:spcBef>
              <a:buNone/>
            </a:pPr>
            <a:r>
              <a:rPr lang="ru-RU" dirty="0" smtClean="0"/>
              <a:t>Все </a:t>
            </a:r>
            <a:r>
              <a:rPr lang="ru-RU" dirty="0"/>
              <a:t>желающие </a:t>
            </a:r>
            <a:r>
              <a:rPr lang="ru-RU" dirty="0">
                <a:solidFill>
                  <a:srgbClr val="2B0AB6"/>
                </a:solidFill>
              </a:rPr>
              <a:t>семьи с детьми от 8 до 13 лет</a:t>
            </a:r>
            <a:r>
              <a:rPr lang="ru-RU" dirty="0"/>
              <a:t>, допускаются дети младше 8 лет, имеющие соответствующую подготовку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450000" indent="0">
              <a:buNone/>
            </a:pPr>
            <a:r>
              <a:rPr lang="ru-RU" dirty="0" smtClean="0"/>
              <a:t>Соревнования </a:t>
            </a:r>
            <a:r>
              <a:rPr lang="ru-RU" dirty="0"/>
              <a:t>проводятся среди полных и неполных семей, как с девочками, так и с </a:t>
            </a:r>
            <a:r>
              <a:rPr lang="ru-RU" dirty="0" smtClean="0"/>
              <a:t>                                                                                       мальчиками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20780" r="21330" b="1631"/>
          <a:stretch/>
        </p:blipFill>
        <p:spPr>
          <a:xfrm rot="5400000">
            <a:off x="5762986" y="2598055"/>
            <a:ext cx="2689513" cy="2335180"/>
          </a:xfrm>
          <a:prstGeom prst="rect">
            <a:avLst/>
          </a:prstGeom>
        </p:spPr>
      </p:pic>
      <p:pic>
        <p:nvPicPr>
          <p:cNvPr id="2051" name="Picture 3" descr="D:\Архив\Семьи\Семьи14\Фот сем\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5451"/>
          <a:stretch/>
        </p:blipFill>
        <p:spPr bwMode="auto">
          <a:xfrm>
            <a:off x="1288115" y="2852936"/>
            <a:ext cx="3348330" cy="231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4624"/>
            <a:ext cx="4652591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 соревнований</a:t>
            </a:r>
            <a:endParaRPr lang="ru-RU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5" y="4713630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" y="2612669"/>
            <a:ext cx="2611840" cy="173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8" t="36675" b="20215"/>
          <a:stretch/>
        </p:blipFill>
        <p:spPr>
          <a:xfrm>
            <a:off x="5436096" y="4599126"/>
            <a:ext cx="2644130" cy="205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66728"/>
            <a:ext cx="3258985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66" y="2537152"/>
            <a:ext cx="2736304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" y="0"/>
            <a:ext cx="2951342" cy="196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r="16050" b="13735"/>
          <a:stretch/>
        </p:blipFill>
        <p:spPr>
          <a:xfrm>
            <a:off x="6316068" y="113073"/>
            <a:ext cx="2695734" cy="174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0666" y="178206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Зимнее многоборье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348044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Настольный теннис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7632" y="1853655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Летнее многоборье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66" y="4308539"/>
            <a:ext cx="231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Дартс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8843" y="649081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Пулевая стрельба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6529" y="6490811"/>
            <a:ext cx="2083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Плавание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256" y="41490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Мультиспорт</a:t>
            </a:r>
            <a:endParaRPr lang="ru-RU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1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355160" cy="1143000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Итоги «Семейной лиги»</a:t>
            </a:r>
            <a:endParaRPr lang="ru-RU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5328592" cy="31249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000" dirty="0"/>
              <a:t>Определение победителей и призёров Спартакиады в каждой группе производится, как в комплексном зачете, так и отдельно по каждому виду программы. Победители и призёры в комплексном зачете определяются по сумме очков всех видов Спартакиады. </a:t>
            </a:r>
          </a:p>
          <a:p>
            <a:endParaRPr lang="ru-RU" dirty="0"/>
          </a:p>
        </p:txBody>
      </p:sp>
      <p:pic>
        <p:nvPicPr>
          <p:cNvPr id="4098" name="Picture 2" descr="C:\Users\User\Downloads\семейная лиг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61320"/>
            <a:ext cx="3201473" cy="21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с 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66" y="4195738"/>
            <a:ext cx="35972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935" y="188640"/>
            <a:ext cx="7488832" cy="1143000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Итоги «Семейной лиги»</a:t>
            </a:r>
            <a:endParaRPr lang="ru-RU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84" y="1196752"/>
            <a:ext cx="9018612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Победители муниципального уровня спартакиады «Семейная лига» участвуют в  летних спортивных играх/ зимних спортивных играх среди городских округов Красноярского края в </a:t>
            </a:r>
            <a:r>
              <a:rPr lang="ru-RU" dirty="0" smtClean="0"/>
              <a:t>дисциплине  </a:t>
            </a:r>
            <a:r>
              <a:rPr lang="ru-RU" dirty="0"/>
              <a:t>«семейные старты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Они </a:t>
            </a:r>
            <a:r>
              <a:rPr lang="ru-RU" dirty="0"/>
              <a:t>неоднократно становились призёрами спортивных игр.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2" b="26011"/>
          <a:stretch/>
        </p:blipFill>
        <p:spPr>
          <a:xfrm>
            <a:off x="3095625" y="3068960"/>
            <a:ext cx="5082028" cy="2255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r="16508"/>
          <a:stretch/>
        </p:blipFill>
        <p:spPr>
          <a:xfrm>
            <a:off x="395536" y="2852936"/>
            <a:ext cx="2514601" cy="247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 развития практики</a:t>
            </a:r>
            <a:endParaRPr lang="ru-RU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712968" cy="424847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/>
              <a:t>В</a:t>
            </a:r>
            <a:r>
              <a:rPr lang="ru-RU" sz="3600" dirty="0" smtClean="0"/>
              <a:t>ыросла </a:t>
            </a:r>
            <a:r>
              <a:rPr lang="ru-RU" sz="3600" dirty="0"/>
              <a:t>доля населения, систематически </a:t>
            </a:r>
            <a:r>
              <a:rPr lang="ru-RU" sz="3600" dirty="0" smtClean="0"/>
              <a:t>занимающихся </a:t>
            </a:r>
            <a:r>
              <a:rPr lang="ru-RU" sz="3600" dirty="0"/>
              <a:t>физической культурой и спортом (с 15,7 % в 2010 году до 42,2 % в 2020 году</a:t>
            </a:r>
            <a:r>
              <a:rPr lang="ru-RU" sz="3600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/>
              <a:t>В 2010 году сборная команда города впервые заняла 1 место в зимних спортивных играх городов Красноярского края.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В </a:t>
            </a:r>
            <a:r>
              <a:rPr lang="ru-RU" sz="3600" dirty="0"/>
              <a:t>2018 году МБУ «Спортивный комплекс» </a:t>
            </a:r>
            <a:r>
              <a:rPr lang="ru-RU" sz="3600" dirty="0" smtClean="0"/>
              <a:t>занял </a:t>
            </a:r>
            <a:r>
              <a:rPr lang="ru-RU" sz="3600" dirty="0"/>
              <a:t>2 место в смотре-конкурсе на лучшую организацию физкультурно-массовой работы на территории Красноярского края.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В 2019 году город Зеленогорск занял 1 </a:t>
            </a:r>
            <a:r>
              <a:rPr lang="ru-RU" sz="3600" dirty="0"/>
              <a:t>место в рейтинге городских округов Красноярского края по основным показателям, характеризующим уровень развития системы </a:t>
            </a:r>
            <a:r>
              <a:rPr lang="ru-RU" sz="3600" dirty="0" smtClean="0"/>
              <a:t>спорта</a:t>
            </a:r>
            <a:r>
              <a:rPr lang="ru-RU" sz="3600" dirty="0"/>
              <a:t>.</a:t>
            </a:r>
            <a:endParaRPr lang="ru-RU" sz="36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19574" r="1433"/>
          <a:stretch/>
        </p:blipFill>
        <p:spPr>
          <a:xfrm>
            <a:off x="2267744" y="4583552"/>
            <a:ext cx="5001419" cy="2091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/>
          <a:stretch/>
        </p:blipFill>
        <p:spPr>
          <a:xfrm>
            <a:off x="251520" y="4855651"/>
            <a:ext cx="1865598" cy="1535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4" r="25177" b="10196"/>
          <a:stretch/>
        </p:blipFill>
        <p:spPr>
          <a:xfrm>
            <a:off x="7452320" y="4618229"/>
            <a:ext cx="15430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Команда практики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57561"/>
            <a:ext cx="1944216" cy="28077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-309" r="13018"/>
          <a:stretch/>
        </p:blipFill>
        <p:spPr>
          <a:xfrm>
            <a:off x="5220072" y="1340768"/>
            <a:ext cx="1960215" cy="2732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222601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Болотникова</a:t>
            </a:r>
            <a:r>
              <a:rPr lang="ru-RU" dirty="0" smtClean="0"/>
              <a:t> Елена Михайловна - </a:t>
            </a:r>
            <a:r>
              <a:rPr lang="ru-RU" dirty="0"/>
              <a:t>заместитель директора Муниципального казенного учреждения «Комитет по делам физической культуры и спорта </a:t>
            </a:r>
            <a:r>
              <a:rPr lang="ru-RU" dirty="0" smtClean="0"/>
              <a:t>г</a:t>
            </a:r>
            <a:r>
              <a:rPr lang="ru-RU" dirty="0"/>
              <a:t>. Зеленогорска»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016" y="4194025"/>
            <a:ext cx="3284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Комиссарова Ирина Ильинична - </a:t>
            </a:r>
            <a:r>
              <a:rPr lang="ru-RU" dirty="0"/>
              <a:t>заместитель директора по физкультурно-спортивной работе Муниципального бюджетного учреждения «Спортивный комплекс»</a:t>
            </a:r>
          </a:p>
        </p:txBody>
      </p:sp>
    </p:spTree>
    <p:extLst>
      <p:ext uri="{BB962C8B-B14F-4D97-AF65-F5344CB8AC3E}">
        <p14:creationId xmlns:p14="http://schemas.microsoft.com/office/powerpoint/2010/main" val="209911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Перспективы развития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41764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Увеличение доли </a:t>
            </a:r>
            <a:r>
              <a:rPr lang="ru-RU" dirty="0"/>
              <a:t>населения, систематически занимающихся физической культурой и </a:t>
            </a:r>
            <a:r>
              <a:rPr lang="ru-RU" dirty="0" smtClean="0"/>
              <a:t>спортом;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расширение спортивных возможностей </a:t>
            </a:r>
            <a:r>
              <a:rPr lang="ru-RU" dirty="0"/>
              <a:t>всех членов </a:t>
            </a:r>
            <a:r>
              <a:rPr lang="ru-RU" dirty="0" smtClean="0"/>
              <a:t>семьи;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привлечение к спортивным мероприятиям </a:t>
            </a:r>
            <a:r>
              <a:rPr lang="ru-RU" dirty="0" smtClean="0"/>
              <a:t>средств </a:t>
            </a:r>
            <a:r>
              <a:rPr lang="ru-RU" dirty="0"/>
              <a:t>массовой информации для повышения их роли в популяризации и пропаганде физической культуры и спорта, а также в формировании здорового образа </a:t>
            </a:r>
            <a:r>
              <a:rPr lang="ru-RU" dirty="0" smtClean="0"/>
              <a:t>жизни.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11897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7224</TotalTime>
  <Words>384</Words>
  <Application>Microsoft Office PowerPoint</Application>
  <PresentationFormat>Экран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  Цели и задачи практики</vt:lpstr>
      <vt:lpstr>Участники Спартакиады «Семейная лига»</vt:lpstr>
      <vt:lpstr>Программа соревнований</vt:lpstr>
      <vt:lpstr>Итоги «Семейной лиги»</vt:lpstr>
      <vt:lpstr>Итоги «Семейной лиги»</vt:lpstr>
      <vt:lpstr>Результат развития практики</vt:lpstr>
      <vt:lpstr>Команда практики</vt:lpstr>
      <vt:lpstr>Перспективы развития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Коваленко Лариса Васильевна</dc:creator>
  <cp:lastModifiedBy>User</cp:lastModifiedBy>
  <cp:revision>1203</cp:revision>
  <cp:lastPrinted>2019-05-24T04:17:57Z</cp:lastPrinted>
  <dcterms:created xsi:type="dcterms:W3CDTF">1601-01-01T00:00:00Z</dcterms:created>
  <dcterms:modified xsi:type="dcterms:W3CDTF">2021-07-01T05:09:31Z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